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5" d="100"/>
          <a:sy n="95" d="100"/>
        </p:scale>
        <p:origin x="-49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5ABE7DFE-508D-4397-B580-06D4C9EC44EE}" type="datetimeFigureOut">
              <a:rPr lang="en-US" smtClean="0"/>
              <a:pPr/>
              <a:t>4/12/2011</a:t>
            </a:fld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3E16AF45-6217-4CE8-8C66-2F66FA5C424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ABE7DFE-508D-4397-B580-06D4C9EC44EE}" type="datetimeFigureOut">
              <a:rPr lang="en-US" smtClean="0"/>
              <a:pPr/>
              <a:t>4/12/2011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E16AF45-6217-4CE8-8C66-2F66FA5C42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ABE7DFE-508D-4397-B580-06D4C9EC44EE}" type="datetimeFigureOut">
              <a:rPr lang="en-US" smtClean="0"/>
              <a:pPr/>
              <a:t>4/12/2011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E16AF45-6217-4CE8-8C66-2F66FA5C42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ABE7DFE-508D-4397-B580-06D4C9EC44EE}" type="datetimeFigureOut">
              <a:rPr lang="en-US" smtClean="0"/>
              <a:pPr/>
              <a:t>4/12/2011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E16AF45-6217-4CE8-8C66-2F66FA5C42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5ABE7DFE-508D-4397-B580-06D4C9EC44EE}" type="datetimeFigureOut">
              <a:rPr lang="en-US" smtClean="0"/>
              <a:pPr/>
              <a:t>4/12/2011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3E16AF45-6217-4CE8-8C66-2F66FA5C424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ABE7DFE-508D-4397-B580-06D4C9EC44EE}" type="datetimeFigureOut">
              <a:rPr lang="en-US" smtClean="0"/>
              <a:pPr/>
              <a:t>4/12/2011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3E16AF45-6217-4CE8-8C66-2F66FA5C424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ABE7DFE-508D-4397-B580-06D4C9EC44EE}" type="datetimeFigureOut">
              <a:rPr lang="en-US" smtClean="0"/>
              <a:pPr/>
              <a:t>4/12/2011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3E16AF45-6217-4CE8-8C66-2F66FA5C42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ABE7DFE-508D-4397-B580-06D4C9EC44EE}" type="datetimeFigureOut">
              <a:rPr lang="en-US" smtClean="0"/>
              <a:pPr/>
              <a:t>4/12/2011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E16AF45-6217-4CE8-8C66-2F66FA5C424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ABE7DFE-508D-4397-B580-06D4C9EC44EE}" type="datetimeFigureOut">
              <a:rPr lang="en-US" smtClean="0"/>
              <a:pPr/>
              <a:t>4/12/2011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E16AF45-6217-4CE8-8C66-2F66FA5C42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5ABE7DFE-508D-4397-B580-06D4C9EC44EE}" type="datetimeFigureOut">
              <a:rPr lang="en-US" smtClean="0"/>
              <a:pPr/>
              <a:t>4/12/2011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3E16AF45-6217-4CE8-8C66-2F66FA5C424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5ABE7DFE-508D-4397-B580-06D4C9EC44EE}" type="datetimeFigureOut">
              <a:rPr lang="en-US" smtClean="0"/>
              <a:pPr/>
              <a:t>4/12/2011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3E16AF45-6217-4CE8-8C66-2F66FA5C424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5ABE7DFE-508D-4397-B580-06D4C9EC44EE}" type="datetimeFigureOut">
              <a:rPr lang="en-US" smtClean="0"/>
              <a:pPr/>
              <a:t>4/12/2011</a:t>
            </a:fld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3E16AF45-6217-4CE8-8C66-2F66FA5C424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rusader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5800" y="381000"/>
            <a:ext cx="3714750" cy="20955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724400" y="990600"/>
            <a:ext cx="38862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err="1" smtClean="0"/>
              <a:t>Bellringer</a:t>
            </a:r>
            <a:r>
              <a:rPr lang="en-US" sz="3200" b="1" dirty="0" smtClean="0"/>
              <a:t> </a:t>
            </a:r>
            <a:r>
              <a:rPr lang="en-US" sz="3200" b="1" dirty="0" smtClean="0"/>
              <a:t>4/12/2011</a:t>
            </a:r>
            <a:endParaRPr lang="en-US" sz="32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152400" y="3581400"/>
            <a:ext cx="868680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sz="2800" dirty="0" smtClean="0"/>
              <a:t>Name </a:t>
            </a:r>
            <a:r>
              <a:rPr lang="en-US" sz="2800" dirty="0" smtClean="0"/>
              <a:t>3 causes of the Crusades.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800" dirty="0" smtClean="0"/>
              <a:t>Name 3 effects of the Crusades</a:t>
            </a:r>
            <a:r>
              <a:rPr lang="en-US" sz="2800" dirty="0" smtClean="0"/>
              <a:t>.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800" dirty="0" smtClean="0"/>
              <a:t>How did the Crusades change/effect Western Europe?</a:t>
            </a:r>
            <a:endParaRPr lang="en-US" sz="2800" dirty="0" smtClean="0"/>
          </a:p>
          <a:p>
            <a:pPr marL="457200" indent="-457200">
              <a:buFont typeface="+mj-lt"/>
              <a:buAutoNum type="arabicPeriod"/>
            </a:pPr>
            <a:r>
              <a:rPr lang="en-US" sz="2800" dirty="0" smtClean="0"/>
              <a:t>What was the </a:t>
            </a:r>
            <a:r>
              <a:rPr lang="en-US" sz="2800" dirty="0" err="1" smtClean="0"/>
              <a:t>Reconquista</a:t>
            </a:r>
            <a:r>
              <a:rPr lang="en-US" sz="2800" dirty="0" smtClean="0"/>
              <a:t>?  Where did it happen and who was involved in it?</a:t>
            </a:r>
            <a:endParaRPr lang="en-US" sz="2800" dirty="0"/>
          </a:p>
        </p:txBody>
      </p:sp>
      <p:sp>
        <p:nvSpPr>
          <p:cNvPr id="7" name="TextBox 6"/>
          <p:cNvSpPr txBox="1"/>
          <p:nvPr/>
        </p:nvSpPr>
        <p:spPr>
          <a:xfrm>
            <a:off x="228600" y="2971800"/>
            <a:ext cx="8229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rgbClr val="FFFF00"/>
                </a:solidFill>
              </a:rPr>
              <a:t>Use the first 7 minutes of class to complete the </a:t>
            </a:r>
            <a:r>
              <a:rPr lang="en-US" sz="2000" dirty="0" err="1" smtClean="0">
                <a:solidFill>
                  <a:srgbClr val="FFFF00"/>
                </a:solidFill>
              </a:rPr>
              <a:t>bellringer</a:t>
            </a:r>
            <a:r>
              <a:rPr lang="en-US" sz="2000" dirty="0" smtClean="0">
                <a:solidFill>
                  <a:srgbClr val="FFFF00"/>
                </a:solidFill>
              </a:rPr>
              <a:t> questions.</a:t>
            </a:r>
            <a:endParaRPr lang="en-US" sz="20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oundry">
  <a:themeElements>
    <a:clrScheme name="Foundry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Foundry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oundry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30</TotalTime>
  <Words>53</Words>
  <Application>Microsoft Office PowerPoint</Application>
  <PresentationFormat>On-screen Show (4:3)</PresentationFormat>
  <Paragraphs>6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Foundry</vt:lpstr>
      <vt:lpstr>Slide 1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admin</dc:creator>
  <cp:lastModifiedBy>admin</cp:lastModifiedBy>
  <cp:revision>4</cp:revision>
  <dcterms:created xsi:type="dcterms:W3CDTF">2009-12-08T12:49:40Z</dcterms:created>
  <dcterms:modified xsi:type="dcterms:W3CDTF">2011-04-12T13:06:22Z</dcterms:modified>
</cp:coreProperties>
</file>